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9CC4-91CE-435F-B9DF-2DB2DED5EE41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1D40-98D7-4C16-B5F6-C3780AD3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09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311-9918-4DA2-BCCB-C250E1E8739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27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F227-575B-4A0B-9324-75BE6908DF07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7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8F6-E98C-4ADC-B396-B5CCF1E47C7C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DA9-86A5-4D91-BFD2-598E8B08777E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1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72FB-1248-4583-8C2A-90D846E4E104}" type="datetime11">
              <a:rPr lang="de-DE" smtClean="0"/>
              <a:t>20:44:55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519E-152D-4CD1-A042-33205B610C3B}" type="datetime11">
              <a:rPr lang="de-DE" smtClean="0"/>
              <a:t>20:44:55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E305-331A-49EF-8D1F-ADE9938BC0FA}" type="datetime11">
              <a:rPr lang="de-DE" smtClean="0"/>
              <a:t>20:44:55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54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BAD-4271-48E2-9039-1C6A32444384}" type="datetime11">
              <a:rPr lang="de-DE" smtClean="0"/>
              <a:t>20:44:55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2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9650-DEA4-4793-8041-FF92ECEC3D49}" type="datetime11">
              <a:rPr lang="de-DE" smtClean="0"/>
              <a:t>20:44:55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4CD3-08C2-424B-9468-B1239819260E}" type="datetime11">
              <a:rPr lang="de-DE" smtClean="0"/>
              <a:t>20:44:55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7129-F39F-46D4-9DCB-1635D08684EB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7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8" y="1570006"/>
            <a:ext cx="2444502" cy="45680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6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8" y="1570006"/>
            <a:ext cx="2444502" cy="4568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99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8" y="1570008"/>
            <a:ext cx="2444500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29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6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6" y="1612051"/>
            <a:ext cx="1268284" cy="4525963"/>
          </a:xfr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46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40" y="1639018"/>
            <a:ext cx="1260727" cy="44989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31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83" y="1639018"/>
            <a:ext cx="1268284" cy="4525963"/>
          </a:xfr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42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06" y="1631709"/>
            <a:ext cx="1269641" cy="453080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6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06" y="1634129"/>
            <a:ext cx="1268284" cy="4525963"/>
          </a:xfr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1" cy="4568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20:45:00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89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3" y="1574321"/>
            <a:ext cx="2422001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Lösung Gitterrätsel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20:45:00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58" y="1600200"/>
            <a:ext cx="37942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0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3" y="1574321"/>
            <a:ext cx="2422001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22" y="1599182"/>
            <a:ext cx="2413276" cy="4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73" y="1570007"/>
            <a:ext cx="2409708" cy="45029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08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8"/>
            <a:ext cx="2444502" cy="4568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7"/>
            <a:ext cx="2444502" cy="45680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27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0006"/>
            <a:ext cx="2444502" cy="4568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6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5" y="1574320"/>
            <a:ext cx="2442194" cy="45636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26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8" y="1570006"/>
            <a:ext cx="2444502" cy="4568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Violine / Geige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BAA8-2379-42E9-9752-98D39B2F3F46}" type="datetime11">
              <a:rPr lang="de-DE" smtClean="0"/>
              <a:t>20:44:55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0" y="1570007"/>
            <a:ext cx="1280066" cy="4568008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5901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Bildschirmpräsentation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Die Violine / Geige</vt:lpstr>
      <vt:lpstr>PowerPoint-Präsentation</vt:lpstr>
      <vt:lpstr>Lösung Gitterrätsel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Violine / Geige</dc:title>
  <dc:creator>test</dc:creator>
  <cp:lastModifiedBy>test</cp:lastModifiedBy>
  <cp:revision>4</cp:revision>
  <dcterms:created xsi:type="dcterms:W3CDTF">2019-03-04T17:15:45Z</dcterms:created>
  <dcterms:modified xsi:type="dcterms:W3CDTF">2019-03-09T19:45:16Z</dcterms:modified>
</cp:coreProperties>
</file>